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E97_149A884B.xml" ContentType="application/vnd.ms-powerpoint.comments+xml"/>
  <Override PartName="/ppt/comments/modernComment_7BBF59B8_607F2A64.xml" ContentType="application/vnd.ms-powerpoint.comments+xml"/>
  <Override PartName="/ppt/notesSlides/notesSlide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733_8C304612.xml" ContentType="application/vnd.ms-powerpoint.comments+xml"/>
  <Override PartName="/ppt/notesSlides/notesSlide1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2.xml" ContentType="application/vnd.openxmlformats-officedocument.presentationml.notesSlide+xml"/>
  <Override PartName="/ppt/comments/modernComment_2E9B_72D39CC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203" r:id="rId9"/>
    <p:sldId id="20761381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204" r:id="rId51"/>
    <p:sldId id="2076138263" r:id="rId52"/>
    <p:sldId id="2076138205" r:id="rId53"/>
    <p:sldId id="2076138206" r:id="rId54"/>
    <p:sldId id="2076138207" r:id="rId55"/>
    <p:sldId id="2076138264" r:id="rId56"/>
    <p:sldId id="2076138221" r:id="rId57"/>
    <p:sldId id="2076138222" r:id="rId58"/>
    <p:sldId id="2076138265" r:id="rId59"/>
    <p:sldId id="2076138275" r:id="rId60"/>
    <p:sldId id="258" r:id="rId61"/>
    <p:sldId id="2076138276" r:id="rId62"/>
    <p:sldId id="2076137323" r:id="rId63"/>
    <p:sldId id="2076137326" r:id="rId64"/>
    <p:sldId id="2076137923" r:id="rId65"/>
    <p:sldId id="2076137328" r:id="rId66"/>
    <p:sldId id="2076138277" r:id="rId67"/>
    <p:sldId id="11915" r:id="rId68"/>
    <p:sldId id="2076137924" r:id="rId69"/>
    <p:sldId id="2076138279" r:id="rId70"/>
    <p:sldId id="2076137929" r:id="rId71"/>
    <p:sldId id="2076136701" r:id="rId72"/>
    <p:sldId id="2076137265" r:id="rId73"/>
    <p:sldId id="10066" r:id="rId74"/>
    <p:sldId id="10067" r:id="rId75"/>
    <p:sldId id="10069" r:id="rId76"/>
    <p:sldId id="10074" r:id="rId77"/>
    <p:sldId id="10075" r:id="rId78"/>
    <p:sldId id="10072" r:id="rId79"/>
    <p:sldId id="10076" r:id="rId80"/>
    <p:sldId id="2076137925" r:id="rId81"/>
    <p:sldId id="10650" r:id="rId82"/>
    <p:sldId id="2076137726" r:id="rId83"/>
    <p:sldId id="2076137722" r:id="rId84"/>
    <p:sldId id="2076137725" r:id="rId85"/>
    <p:sldId id="2076137926" r:id="rId86"/>
    <p:sldId id="266" r:id="rId87"/>
    <p:sldId id="267" r:id="rId88"/>
    <p:sldId id="2076137927" r:id="rId89"/>
    <p:sldId id="268" r:id="rId90"/>
    <p:sldId id="271" r:id="rId91"/>
    <p:sldId id="274" r:id="rId92"/>
    <p:sldId id="2451" r:id="rId93"/>
    <p:sldId id="2076137930" r:id="rId94"/>
    <p:sldId id="2076138280" r:id="rId95"/>
    <p:sldId id="2076138270" r:id="rId96"/>
    <p:sldId id="2076138208" r:id="rId97"/>
    <p:sldId id="2076138271" r:id="rId98"/>
    <p:sldId id="2076138209" r:id="rId99"/>
    <p:sldId id="2076138236" r:id="rId100"/>
    <p:sldId id="2076138225" r:id="rId101"/>
    <p:sldId id="260"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79632" autoAdjust="0"/>
  </p:normalViewPr>
  <p:slideViewPr>
    <p:cSldViewPr snapToGrid="0">
      <p:cViewPr varScale="1">
        <p:scale>
          <a:sx n="48" d="100"/>
          <a:sy n="48" d="100"/>
        </p:scale>
        <p:origin x="18" y="951"/>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6" Type="http://schemas.openxmlformats.org/officeDocument/2006/relationships/image" Target="../media/image47.svg"/><Relationship Id="rId1" Type="http://schemas.openxmlformats.org/officeDocument/2006/relationships/slideLayout" Target="../slideLayouts/slideLayout6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38.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3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32476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646966"/>
            <a:ext cx="3703719" cy="17426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34 68 801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2182</TotalTime>
  <Words>7406</Words>
  <Application>Microsoft Office PowerPoint</Application>
  <PresentationFormat>Widescreen</PresentationFormat>
  <Paragraphs>1178</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83</cp:revision>
  <dcterms:created xsi:type="dcterms:W3CDTF">2020-05-01T23:34:12Z</dcterms:created>
  <dcterms:modified xsi:type="dcterms:W3CDTF">2020-08-14T18:21:05Z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